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16.09.2011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Aperture</a:t>
            </a:r>
            <a:r>
              <a:rPr lang="de-DE" dirty="0" smtClean="0"/>
              <a:t> Test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me</a:t>
            </a:r>
            <a:endParaRPr lang="de-DE" dirty="0" smtClean="0"/>
          </a:p>
          <a:p>
            <a:r>
              <a:rPr lang="de-DE" dirty="0" smtClean="0"/>
              <a:t>Test </a:t>
            </a:r>
            <a:r>
              <a:rPr lang="de-DE" dirty="0" err="1" smtClean="0"/>
              <a:t>me</a:t>
            </a:r>
            <a:endParaRPr lang="de-DE" dirty="0" smtClean="0"/>
          </a:p>
          <a:p>
            <a:r>
              <a:rPr lang="de-DE" dirty="0" smtClean="0"/>
              <a:t>Test </a:t>
            </a:r>
            <a:r>
              <a:rPr lang="de-DE" dirty="0" err="1" smtClean="0"/>
              <a:t>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980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Aperture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2011-09-16T08:37:15Z</dcterms:created>
  <dcterms:modified xsi:type="dcterms:W3CDTF">2011-09-16T08:37:53Z</dcterms:modified>
</cp:coreProperties>
</file>